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1386800" cy="30279975"/>
  <p:notesSz cx="6858000" cy="9144000"/>
  <p:defaultTextStyle>
    <a:defPPr>
      <a:defRPr lang="en-US"/>
    </a:defPPr>
    <a:lvl1pPr marL="0" algn="l" defTabSz="2952323" rtl="0" eaLnBrk="1" latinLnBrk="0" hangingPunct="1">
      <a:defRPr sz="5800" kern="1200">
        <a:solidFill>
          <a:schemeClr val="tx1"/>
        </a:solidFill>
        <a:latin typeface="+mn-lt"/>
        <a:ea typeface="+mn-ea"/>
        <a:cs typeface="+mn-cs"/>
      </a:defRPr>
    </a:lvl1pPr>
    <a:lvl2pPr marL="1476162" algn="l" defTabSz="2952323" rtl="0" eaLnBrk="1" latinLnBrk="0" hangingPunct="1">
      <a:defRPr sz="5800" kern="1200">
        <a:solidFill>
          <a:schemeClr val="tx1"/>
        </a:solidFill>
        <a:latin typeface="+mn-lt"/>
        <a:ea typeface="+mn-ea"/>
        <a:cs typeface="+mn-cs"/>
      </a:defRPr>
    </a:lvl2pPr>
    <a:lvl3pPr marL="2952323" algn="l" defTabSz="2952323" rtl="0" eaLnBrk="1" latinLnBrk="0" hangingPunct="1">
      <a:defRPr sz="5800" kern="1200">
        <a:solidFill>
          <a:schemeClr val="tx1"/>
        </a:solidFill>
        <a:latin typeface="+mn-lt"/>
        <a:ea typeface="+mn-ea"/>
        <a:cs typeface="+mn-cs"/>
      </a:defRPr>
    </a:lvl3pPr>
    <a:lvl4pPr marL="4428485" algn="l" defTabSz="2952323" rtl="0" eaLnBrk="1" latinLnBrk="0" hangingPunct="1">
      <a:defRPr sz="5800" kern="1200">
        <a:solidFill>
          <a:schemeClr val="tx1"/>
        </a:solidFill>
        <a:latin typeface="+mn-lt"/>
        <a:ea typeface="+mn-ea"/>
        <a:cs typeface="+mn-cs"/>
      </a:defRPr>
    </a:lvl4pPr>
    <a:lvl5pPr marL="5904647" algn="l" defTabSz="2952323" rtl="0" eaLnBrk="1" latinLnBrk="0" hangingPunct="1">
      <a:defRPr sz="5800" kern="1200">
        <a:solidFill>
          <a:schemeClr val="tx1"/>
        </a:solidFill>
        <a:latin typeface="+mn-lt"/>
        <a:ea typeface="+mn-ea"/>
        <a:cs typeface="+mn-cs"/>
      </a:defRPr>
    </a:lvl5pPr>
    <a:lvl6pPr marL="7380808" algn="l" defTabSz="2952323" rtl="0" eaLnBrk="1" latinLnBrk="0" hangingPunct="1">
      <a:defRPr sz="5800" kern="1200">
        <a:solidFill>
          <a:schemeClr val="tx1"/>
        </a:solidFill>
        <a:latin typeface="+mn-lt"/>
        <a:ea typeface="+mn-ea"/>
        <a:cs typeface="+mn-cs"/>
      </a:defRPr>
    </a:lvl6pPr>
    <a:lvl7pPr marL="8856970" algn="l" defTabSz="2952323" rtl="0" eaLnBrk="1" latinLnBrk="0" hangingPunct="1">
      <a:defRPr sz="5800" kern="1200">
        <a:solidFill>
          <a:schemeClr val="tx1"/>
        </a:solidFill>
        <a:latin typeface="+mn-lt"/>
        <a:ea typeface="+mn-ea"/>
        <a:cs typeface="+mn-cs"/>
      </a:defRPr>
    </a:lvl7pPr>
    <a:lvl8pPr marL="10333131" algn="l" defTabSz="2952323" rtl="0" eaLnBrk="1" latinLnBrk="0" hangingPunct="1">
      <a:defRPr sz="5800" kern="1200">
        <a:solidFill>
          <a:schemeClr val="tx1"/>
        </a:solidFill>
        <a:latin typeface="+mn-lt"/>
        <a:ea typeface="+mn-ea"/>
        <a:cs typeface="+mn-cs"/>
      </a:defRPr>
    </a:lvl8pPr>
    <a:lvl9pPr marL="11809293" algn="l" defTabSz="2952323" rtl="0" eaLnBrk="1" latinLnBrk="0" hangingPunct="1">
      <a:defRPr sz="5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37">
          <p15:clr>
            <a:srgbClr val="A4A3A4"/>
          </p15:clr>
        </p15:guide>
        <p15:guide id="2" pos="67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D1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716" autoAdjust="0"/>
  </p:normalViewPr>
  <p:slideViewPr>
    <p:cSldViewPr>
      <p:cViewPr>
        <p:scale>
          <a:sx n="36" d="100"/>
          <a:sy n="36" d="100"/>
        </p:scale>
        <p:origin x="1411" y="-1042"/>
      </p:cViewPr>
      <p:guideLst>
        <p:guide orient="horz" pos="9537"/>
        <p:guide pos="67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4010" y="9406420"/>
            <a:ext cx="18178780" cy="6490569"/>
          </a:xfrm>
        </p:spPr>
        <p:txBody>
          <a:bodyPr/>
          <a:lstStyle/>
          <a:p>
            <a:r>
              <a:rPr lang="en-US"/>
              <a:t>Click to edit Master title style</a:t>
            </a:r>
          </a:p>
        </p:txBody>
      </p:sp>
      <p:sp>
        <p:nvSpPr>
          <p:cNvPr id="3" name="Subtitle 2"/>
          <p:cNvSpPr>
            <a:spLocks noGrp="1"/>
          </p:cNvSpPr>
          <p:nvPr>
            <p:ph type="subTitle" idx="1"/>
          </p:nvPr>
        </p:nvSpPr>
        <p:spPr>
          <a:xfrm>
            <a:off x="3208020" y="17158652"/>
            <a:ext cx="14970760" cy="7738216"/>
          </a:xfrm>
        </p:spPr>
        <p:txBody>
          <a:bodyPr/>
          <a:lstStyle>
            <a:lvl1pPr marL="0" indent="0" algn="ctr">
              <a:buNone/>
              <a:defRPr>
                <a:solidFill>
                  <a:schemeClr val="tx1">
                    <a:tint val="75000"/>
                  </a:schemeClr>
                </a:solidFill>
              </a:defRPr>
            </a:lvl1pPr>
            <a:lvl2pPr marL="1476162" indent="0" algn="ctr">
              <a:buNone/>
              <a:defRPr>
                <a:solidFill>
                  <a:schemeClr val="tx1">
                    <a:tint val="75000"/>
                  </a:schemeClr>
                </a:solidFill>
              </a:defRPr>
            </a:lvl2pPr>
            <a:lvl3pPr marL="2952323" indent="0" algn="ctr">
              <a:buNone/>
              <a:defRPr>
                <a:solidFill>
                  <a:schemeClr val="tx1">
                    <a:tint val="75000"/>
                  </a:schemeClr>
                </a:solidFill>
              </a:defRPr>
            </a:lvl3pPr>
            <a:lvl4pPr marL="4428485" indent="0" algn="ctr">
              <a:buNone/>
              <a:defRPr>
                <a:solidFill>
                  <a:schemeClr val="tx1">
                    <a:tint val="75000"/>
                  </a:schemeClr>
                </a:solidFill>
              </a:defRPr>
            </a:lvl4pPr>
            <a:lvl5pPr marL="5904647" indent="0" algn="ctr">
              <a:buNone/>
              <a:defRPr>
                <a:solidFill>
                  <a:schemeClr val="tx1">
                    <a:tint val="75000"/>
                  </a:schemeClr>
                </a:solidFill>
              </a:defRPr>
            </a:lvl5pPr>
            <a:lvl6pPr marL="7380808" indent="0" algn="ctr">
              <a:buNone/>
              <a:defRPr>
                <a:solidFill>
                  <a:schemeClr val="tx1">
                    <a:tint val="75000"/>
                  </a:schemeClr>
                </a:solidFill>
              </a:defRPr>
            </a:lvl6pPr>
            <a:lvl7pPr marL="8856970" indent="0" algn="ctr">
              <a:buNone/>
              <a:defRPr>
                <a:solidFill>
                  <a:schemeClr val="tx1">
                    <a:tint val="75000"/>
                  </a:schemeClr>
                </a:solidFill>
              </a:defRPr>
            </a:lvl7pPr>
            <a:lvl8pPr marL="10333131" indent="0" algn="ctr">
              <a:buNone/>
              <a:defRPr>
                <a:solidFill>
                  <a:schemeClr val="tx1">
                    <a:tint val="75000"/>
                  </a:schemeClr>
                </a:solidFill>
              </a:defRPr>
            </a:lvl8pPr>
            <a:lvl9pPr marL="11809293"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4DAFE1D-4F19-4092-BFE1-2C987A1AB5D4}" type="datetimeFigureOut">
              <a:rPr lang="en-US" smtClean="0"/>
              <a:t>4/25/2024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1624464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DAFE1D-4F19-4092-BFE1-2C987A1AB5D4}" type="datetimeFigureOut">
              <a:rPr lang="en-US" smtClean="0"/>
              <a:t>4/25/2024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512736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505430" y="1212605"/>
            <a:ext cx="4812030" cy="2583610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9340" y="1212605"/>
            <a:ext cx="14079643" cy="2583610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DAFE1D-4F19-4092-BFE1-2C987A1AB5D4}" type="datetimeFigureOut">
              <a:rPr lang="en-US" smtClean="0"/>
              <a:t>4/25/2024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19498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DAFE1D-4F19-4092-BFE1-2C987A1AB5D4}" type="datetimeFigureOut">
              <a:rPr lang="en-US" smtClean="0"/>
              <a:t>4/25/2024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191930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89410" y="19457690"/>
            <a:ext cx="18178780" cy="6013939"/>
          </a:xfrm>
        </p:spPr>
        <p:txBody>
          <a:bodyPr anchor="t"/>
          <a:lstStyle>
            <a:lvl1pPr algn="l">
              <a:defRPr sz="12900" b="1" cap="all"/>
            </a:lvl1pPr>
          </a:lstStyle>
          <a:p>
            <a:r>
              <a:rPr lang="en-US"/>
              <a:t>Click to edit Master title style</a:t>
            </a:r>
          </a:p>
        </p:txBody>
      </p:sp>
      <p:sp>
        <p:nvSpPr>
          <p:cNvPr id="3" name="Text Placeholder 2"/>
          <p:cNvSpPr>
            <a:spLocks noGrp="1"/>
          </p:cNvSpPr>
          <p:nvPr>
            <p:ph type="body" idx="1"/>
          </p:nvPr>
        </p:nvSpPr>
        <p:spPr>
          <a:xfrm>
            <a:off x="1689410" y="12833948"/>
            <a:ext cx="18178780" cy="6623742"/>
          </a:xfrm>
        </p:spPr>
        <p:txBody>
          <a:bodyPr anchor="b"/>
          <a:lstStyle>
            <a:lvl1pPr marL="0" indent="0">
              <a:buNone/>
              <a:defRPr sz="6500">
                <a:solidFill>
                  <a:schemeClr val="tx1">
                    <a:tint val="75000"/>
                  </a:schemeClr>
                </a:solidFill>
              </a:defRPr>
            </a:lvl1pPr>
            <a:lvl2pPr marL="1476162" indent="0">
              <a:buNone/>
              <a:defRPr sz="5800">
                <a:solidFill>
                  <a:schemeClr val="tx1">
                    <a:tint val="75000"/>
                  </a:schemeClr>
                </a:solidFill>
              </a:defRPr>
            </a:lvl2pPr>
            <a:lvl3pPr marL="2952323" indent="0">
              <a:buNone/>
              <a:defRPr sz="5200">
                <a:solidFill>
                  <a:schemeClr val="tx1">
                    <a:tint val="75000"/>
                  </a:schemeClr>
                </a:solidFill>
              </a:defRPr>
            </a:lvl3pPr>
            <a:lvl4pPr marL="4428485" indent="0">
              <a:buNone/>
              <a:defRPr sz="4500">
                <a:solidFill>
                  <a:schemeClr val="tx1">
                    <a:tint val="75000"/>
                  </a:schemeClr>
                </a:solidFill>
              </a:defRPr>
            </a:lvl4pPr>
            <a:lvl5pPr marL="5904647" indent="0">
              <a:buNone/>
              <a:defRPr sz="4500">
                <a:solidFill>
                  <a:schemeClr val="tx1">
                    <a:tint val="75000"/>
                  </a:schemeClr>
                </a:solidFill>
              </a:defRPr>
            </a:lvl5pPr>
            <a:lvl6pPr marL="7380808" indent="0">
              <a:buNone/>
              <a:defRPr sz="4500">
                <a:solidFill>
                  <a:schemeClr val="tx1">
                    <a:tint val="75000"/>
                  </a:schemeClr>
                </a:solidFill>
              </a:defRPr>
            </a:lvl6pPr>
            <a:lvl7pPr marL="8856970" indent="0">
              <a:buNone/>
              <a:defRPr sz="4500">
                <a:solidFill>
                  <a:schemeClr val="tx1">
                    <a:tint val="75000"/>
                  </a:schemeClr>
                </a:solidFill>
              </a:defRPr>
            </a:lvl7pPr>
            <a:lvl8pPr marL="10333131" indent="0">
              <a:buNone/>
              <a:defRPr sz="4500">
                <a:solidFill>
                  <a:schemeClr val="tx1">
                    <a:tint val="75000"/>
                  </a:schemeClr>
                </a:solidFill>
              </a:defRPr>
            </a:lvl8pPr>
            <a:lvl9pPr marL="11809293" indent="0">
              <a:buNone/>
              <a:defRPr sz="45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DAFE1D-4F19-4092-BFE1-2C987A1AB5D4}" type="datetimeFigureOut">
              <a:rPr lang="en-US" smtClean="0"/>
              <a:t>4/25/2024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3633979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9340" y="7065330"/>
            <a:ext cx="9445837" cy="19983384"/>
          </a:xfrm>
        </p:spPr>
        <p:txBody>
          <a:bodyPr/>
          <a:lstStyle>
            <a:lvl1pPr>
              <a:defRPr sz="9000"/>
            </a:lvl1pPr>
            <a:lvl2pPr>
              <a:defRPr sz="7700"/>
            </a:lvl2pPr>
            <a:lvl3pPr>
              <a:defRPr sz="6500"/>
            </a:lvl3pPr>
            <a:lvl4pPr>
              <a:defRPr sz="5800"/>
            </a:lvl4pPr>
            <a:lvl5pPr>
              <a:defRPr sz="5800"/>
            </a:lvl5pPr>
            <a:lvl6pPr>
              <a:defRPr sz="5800"/>
            </a:lvl6pPr>
            <a:lvl7pPr>
              <a:defRPr sz="5800"/>
            </a:lvl7pPr>
            <a:lvl8pPr>
              <a:defRPr sz="5800"/>
            </a:lvl8pPr>
            <a:lvl9pPr>
              <a:defRPr sz="5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871623" y="7065330"/>
            <a:ext cx="9445837" cy="19983384"/>
          </a:xfrm>
        </p:spPr>
        <p:txBody>
          <a:bodyPr/>
          <a:lstStyle>
            <a:lvl1pPr>
              <a:defRPr sz="9000"/>
            </a:lvl1pPr>
            <a:lvl2pPr>
              <a:defRPr sz="7700"/>
            </a:lvl2pPr>
            <a:lvl3pPr>
              <a:defRPr sz="6500"/>
            </a:lvl3pPr>
            <a:lvl4pPr>
              <a:defRPr sz="5800"/>
            </a:lvl4pPr>
            <a:lvl5pPr>
              <a:defRPr sz="5800"/>
            </a:lvl5pPr>
            <a:lvl6pPr>
              <a:defRPr sz="5800"/>
            </a:lvl6pPr>
            <a:lvl7pPr>
              <a:defRPr sz="5800"/>
            </a:lvl7pPr>
            <a:lvl8pPr>
              <a:defRPr sz="5800"/>
            </a:lvl8pPr>
            <a:lvl9pPr>
              <a:defRPr sz="5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4DAFE1D-4F19-4092-BFE1-2C987A1AB5D4}" type="datetimeFigureOut">
              <a:rPr lang="en-US" smtClean="0"/>
              <a:t>4/25/2024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690119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69340" y="6777950"/>
            <a:ext cx="9449551" cy="2824727"/>
          </a:xfrm>
        </p:spPr>
        <p:txBody>
          <a:bodyPr anchor="b"/>
          <a:lstStyle>
            <a:lvl1pPr marL="0" indent="0">
              <a:buNone/>
              <a:defRPr sz="7700" b="1"/>
            </a:lvl1pPr>
            <a:lvl2pPr marL="1476162" indent="0">
              <a:buNone/>
              <a:defRPr sz="6500" b="1"/>
            </a:lvl2pPr>
            <a:lvl3pPr marL="2952323" indent="0">
              <a:buNone/>
              <a:defRPr sz="5800" b="1"/>
            </a:lvl3pPr>
            <a:lvl4pPr marL="4428485" indent="0">
              <a:buNone/>
              <a:defRPr sz="5200" b="1"/>
            </a:lvl4pPr>
            <a:lvl5pPr marL="5904647" indent="0">
              <a:buNone/>
              <a:defRPr sz="5200" b="1"/>
            </a:lvl5pPr>
            <a:lvl6pPr marL="7380808" indent="0">
              <a:buNone/>
              <a:defRPr sz="5200" b="1"/>
            </a:lvl6pPr>
            <a:lvl7pPr marL="8856970" indent="0">
              <a:buNone/>
              <a:defRPr sz="5200" b="1"/>
            </a:lvl7pPr>
            <a:lvl8pPr marL="10333131" indent="0">
              <a:buNone/>
              <a:defRPr sz="5200" b="1"/>
            </a:lvl8pPr>
            <a:lvl9pPr marL="11809293" indent="0">
              <a:buNone/>
              <a:defRPr sz="5200" b="1"/>
            </a:lvl9pPr>
          </a:lstStyle>
          <a:p>
            <a:pPr lvl="0"/>
            <a:r>
              <a:rPr lang="en-US"/>
              <a:t>Click to edit Master text styles</a:t>
            </a:r>
          </a:p>
        </p:txBody>
      </p:sp>
      <p:sp>
        <p:nvSpPr>
          <p:cNvPr id="4" name="Content Placeholder 3"/>
          <p:cNvSpPr>
            <a:spLocks noGrp="1"/>
          </p:cNvSpPr>
          <p:nvPr>
            <p:ph sz="half" idx="2"/>
          </p:nvPr>
        </p:nvSpPr>
        <p:spPr>
          <a:xfrm>
            <a:off x="1069340" y="9602677"/>
            <a:ext cx="9449551" cy="17446034"/>
          </a:xfrm>
        </p:spPr>
        <p:txBody>
          <a:bodyPr/>
          <a:lstStyle>
            <a:lvl1pPr>
              <a:defRPr sz="77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0864198" y="6777950"/>
            <a:ext cx="9453263" cy="2824727"/>
          </a:xfrm>
        </p:spPr>
        <p:txBody>
          <a:bodyPr anchor="b"/>
          <a:lstStyle>
            <a:lvl1pPr marL="0" indent="0">
              <a:buNone/>
              <a:defRPr sz="7700" b="1"/>
            </a:lvl1pPr>
            <a:lvl2pPr marL="1476162" indent="0">
              <a:buNone/>
              <a:defRPr sz="6500" b="1"/>
            </a:lvl2pPr>
            <a:lvl3pPr marL="2952323" indent="0">
              <a:buNone/>
              <a:defRPr sz="5800" b="1"/>
            </a:lvl3pPr>
            <a:lvl4pPr marL="4428485" indent="0">
              <a:buNone/>
              <a:defRPr sz="5200" b="1"/>
            </a:lvl4pPr>
            <a:lvl5pPr marL="5904647" indent="0">
              <a:buNone/>
              <a:defRPr sz="5200" b="1"/>
            </a:lvl5pPr>
            <a:lvl6pPr marL="7380808" indent="0">
              <a:buNone/>
              <a:defRPr sz="5200" b="1"/>
            </a:lvl6pPr>
            <a:lvl7pPr marL="8856970" indent="0">
              <a:buNone/>
              <a:defRPr sz="5200" b="1"/>
            </a:lvl7pPr>
            <a:lvl8pPr marL="10333131" indent="0">
              <a:buNone/>
              <a:defRPr sz="5200" b="1"/>
            </a:lvl8pPr>
            <a:lvl9pPr marL="11809293" indent="0">
              <a:buNone/>
              <a:defRPr sz="5200" b="1"/>
            </a:lvl9pPr>
          </a:lstStyle>
          <a:p>
            <a:pPr lvl="0"/>
            <a:r>
              <a:rPr lang="en-US"/>
              <a:t>Click to edit Master text styles</a:t>
            </a:r>
          </a:p>
        </p:txBody>
      </p:sp>
      <p:sp>
        <p:nvSpPr>
          <p:cNvPr id="6" name="Content Placeholder 5"/>
          <p:cNvSpPr>
            <a:spLocks noGrp="1"/>
          </p:cNvSpPr>
          <p:nvPr>
            <p:ph sz="quarter" idx="4"/>
          </p:nvPr>
        </p:nvSpPr>
        <p:spPr>
          <a:xfrm>
            <a:off x="10864198" y="9602677"/>
            <a:ext cx="9453263" cy="17446034"/>
          </a:xfrm>
        </p:spPr>
        <p:txBody>
          <a:bodyPr/>
          <a:lstStyle>
            <a:lvl1pPr>
              <a:defRPr sz="77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4DAFE1D-4F19-4092-BFE1-2C987A1AB5D4}" type="datetimeFigureOut">
              <a:rPr lang="en-US" smtClean="0"/>
              <a:t>4/25/2024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3704183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4DAFE1D-4F19-4092-BFE1-2C987A1AB5D4}" type="datetimeFigureOut">
              <a:rPr lang="en-US" smtClean="0"/>
              <a:t>4/25/2024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1074411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DAFE1D-4F19-4092-BFE1-2C987A1AB5D4}" type="datetimeFigureOut">
              <a:rPr lang="en-US" smtClean="0"/>
              <a:t>4/25/2024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1692504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9341" y="1205591"/>
            <a:ext cx="7036110" cy="5130774"/>
          </a:xfrm>
        </p:spPr>
        <p:txBody>
          <a:bodyPr anchor="b"/>
          <a:lstStyle>
            <a:lvl1pPr algn="l">
              <a:defRPr sz="6500" b="1"/>
            </a:lvl1pPr>
          </a:lstStyle>
          <a:p>
            <a:r>
              <a:rPr lang="en-US"/>
              <a:t>Click to edit Master title style</a:t>
            </a:r>
          </a:p>
        </p:txBody>
      </p:sp>
      <p:sp>
        <p:nvSpPr>
          <p:cNvPr id="3" name="Content Placeholder 2"/>
          <p:cNvSpPr>
            <a:spLocks noGrp="1"/>
          </p:cNvSpPr>
          <p:nvPr>
            <p:ph idx="1"/>
          </p:nvPr>
        </p:nvSpPr>
        <p:spPr>
          <a:xfrm>
            <a:off x="8361645" y="1205594"/>
            <a:ext cx="11955815" cy="25843120"/>
          </a:xfrm>
        </p:spPr>
        <p:txBody>
          <a:bodyPr/>
          <a:lstStyle>
            <a:lvl1pPr>
              <a:defRPr sz="10300"/>
            </a:lvl1pPr>
            <a:lvl2pPr>
              <a:defRPr sz="9000"/>
            </a:lvl2pPr>
            <a:lvl3pPr>
              <a:defRPr sz="7700"/>
            </a:lvl3pPr>
            <a:lvl4pPr>
              <a:defRPr sz="6500"/>
            </a:lvl4pPr>
            <a:lvl5pPr>
              <a:defRPr sz="6500"/>
            </a:lvl5pPr>
            <a:lvl6pPr>
              <a:defRPr sz="6500"/>
            </a:lvl6pPr>
            <a:lvl7pPr>
              <a:defRPr sz="6500"/>
            </a:lvl7pPr>
            <a:lvl8pPr>
              <a:defRPr sz="6500"/>
            </a:lvl8pPr>
            <a:lvl9pPr>
              <a:defRPr sz="6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69341" y="6336367"/>
            <a:ext cx="7036110" cy="20712346"/>
          </a:xfrm>
        </p:spPr>
        <p:txBody>
          <a:bodyPr/>
          <a:lstStyle>
            <a:lvl1pPr marL="0" indent="0">
              <a:buNone/>
              <a:defRPr sz="4500"/>
            </a:lvl1pPr>
            <a:lvl2pPr marL="1476162" indent="0">
              <a:buNone/>
              <a:defRPr sz="3900"/>
            </a:lvl2pPr>
            <a:lvl3pPr marL="2952323" indent="0">
              <a:buNone/>
              <a:defRPr sz="3200"/>
            </a:lvl3pPr>
            <a:lvl4pPr marL="4428485" indent="0">
              <a:buNone/>
              <a:defRPr sz="2900"/>
            </a:lvl4pPr>
            <a:lvl5pPr marL="5904647" indent="0">
              <a:buNone/>
              <a:defRPr sz="2900"/>
            </a:lvl5pPr>
            <a:lvl6pPr marL="7380808" indent="0">
              <a:buNone/>
              <a:defRPr sz="2900"/>
            </a:lvl6pPr>
            <a:lvl7pPr marL="8856970" indent="0">
              <a:buNone/>
              <a:defRPr sz="2900"/>
            </a:lvl7pPr>
            <a:lvl8pPr marL="10333131" indent="0">
              <a:buNone/>
              <a:defRPr sz="2900"/>
            </a:lvl8pPr>
            <a:lvl9pPr marL="11809293" indent="0">
              <a:buNone/>
              <a:defRPr sz="2900"/>
            </a:lvl9pPr>
          </a:lstStyle>
          <a:p>
            <a:pPr lvl="0"/>
            <a:r>
              <a:rPr lang="en-US"/>
              <a:t>Click to edit Master text styles</a:t>
            </a:r>
          </a:p>
        </p:txBody>
      </p:sp>
      <p:sp>
        <p:nvSpPr>
          <p:cNvPr id="5" name="Date Placeholder 4"/>
          <p:cNvSpPr>
            <a:spLocks noGrp="1"/>
          </p:cNvSpPr>
          <p:nvPr>
            <p:ph type="dt" sz="half" idx="10"/>
          </p:nvPr>
        </p:nvSpPr>
        <p:spPr/>
        <p:txBody>
          <a:bodyPr/>
          <a:lstStyle/>
          <a:p>
            <a:fld id="{B4DAFE1D-4F19-4092-BFE1-2C987A1AB5D4}" type="datetimeFigureOut">
              <a:rPr lang="en-US" smtClean="0"/>
              <a:t>4/25/2024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3422781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91962" y="21195982"/>
            <a:ext cx="12832080" cy="2502306"/>
          </a:xfrm>
        </p:spPr>
        <p:txBody>
          <a:bodyPr anchor="b"/>
          <a:lstStyle>
            <a:lvl1pPr algn="l">
              <a:defRPr sz="6500" b="1"/>
            </a:lvl1pPr>
          </a:lstStyle>
          <a:p>
            <a:r>
              <a:rPr lang="en-US"/>
              <a:t>Click to edit Master title style</a:t>
            </a:r>
          </a:p>
        </p:txBody>
      </p:sp>
      <p:sp>
        <p:nvSpPr>
          <p:cNvPr id="3" name="Picture Placeholder 2"/>
          <p:cNvSpPr>
            <a:spLocks noGrp="1"/>
          </p:cNvSpPr>
          <p:nvPr>
            <p:ph type="pic" idx="1"/>
          </p:nvPr>
        </p:nvSpPr>
        <p:spPr>
          <a:xfrm>
            <a:off x="4191962" y="2705572"/>
            <a:ext cx="12832080" cy="18167985"/>
          </a:xfrm>
        </p:spPr>
        <p:txBody>
          <a:bodyPr/>
          <a:lstStyle>
            <a:lvl1pPr marL="0" indent="0">
              <a:buNone/>
              <a:defRPr sz="10300"/>
            </a:lvl1pPr>
            <a:lvl2pPr marL="1476162" indent="0">
              <a:buNone/>
              <a:defRPr sz="9000"/>
            </a:lvl2pPr>
            <a:lvl3pPr marL="2952323" indent="0">
              <a:buNone/>
              <a:defRPr sz="7700"/>
            </a:lvl3pPr>
            <a:lvl4pPr marL="4428485" indent="0">
              <a:buNone/>
              <a:defRPr sz="6500"/>
            </a:lvl4pPr>
            <a:lvl5pPr marL="5904647" indent="0">
              <a:buNone/>
              <a:defRPr sz="6500"/>
            </a:lvl5pPr>
            <a:lvl6pPr marL="7380808" indent="0">
              <a:buNone/>
              <a:defRPr sz="6500"/>
            </a:lvl6pPr>
            <a:lvl7pPr marL="8856970" indent="0">
              <a:buNone/>
              <a:defRPr sz="6500"/>
            </a:lvl7pPr>
            <a:lvl8pPr marL="10333131" indent="0">
              <a:buNone/>
              <a:defRPr sz="6500"/>
            </a:lvl8pPr>
            <a:lvl9pPr marL="11809293" indent="0">
              <a:buNone/>
              <a:defRPr sz="6500"/>
            </a:lvl9pPr>
          </a:lstStyle>
          <a:p>
            <a:endParaRPr lang="en-US"/>
          </a:p>
        </p:txBody>
      </p:sp>
      <p:sp>
        <p:nvSpPr>
          <p:cNvPr id="4" name="Text Placeholder 3"/>
          <p:cNvSpPr>
            <a:spLocks noGrp="1"/>
          </p:cNvSpPr>
          <p:nvPr>
            <p:ph type="body" sz="half" idx="2"/>
          </p:nvPr>
        </p:nvSpPr>
        <p:spPr>
          <a:xfrm>
            <a:off x="4191962" y="23698288"/>
            <a:ext cx="12832080" cy="3553689"/>
          </a:xfrm>
        </p:spPr>
        <p:txBody>
          <a:bodyPr/>
          <a:lstStyle>
            <a:lvl1pPr marL="0" indent="0">
              <a:buNone/>
              <a:defRPr sz="4500"/>
            </a:lvl1pPr>
            <a:lvl2pPr marL="1476162" indent="0">
              <a:buNone/>
              <a:defRPr sz="3900"/>
            </a:lvl2pPr>
            <a:lvl3pPr marL="2952323" indent="0">
              <a:buNone/>
              <a:defRPr sz="3200"/>
            </a:lvl3pPr>
            <a:lvl4pPr marL="4428485" indent="0">
              <a:buNone/>
              <a:defRPr sz="2900"/>
            </a:lvl4pPr>
            <a:lvl5pPr marL="5904647" indent="0">
              <a:buNone/>
              <a:defRPr sz="2900"/>
            </a:lvl5pPr>
            <a:lvl6pPr marL="7380808" indent="0">
              <a:buNone/>
              <a:defRPr sz="2900"/>
            </a:lvl6pPr>
            <a:lvl7pPr marL="8856970" indent="0">
              <a:buNone/>
              <a:defRPr sz="2900"/>
            </a:lvl7pPr>
            <a:lvl8pPr marL="10333131" indent="0">
              <a:buNone/>
              <a:defRPr sz="2900"/>
            </a:lvl8pPr>
            <a:lvl9pPr marL="11809293" indent="0">
              <a:buNone/>
              <a:defRPr sz="2900"/>
            </a:lvl9pPr>
          </a:lstStyle>
          <a:p>
            <a:pPr lvl="0"/>
            <a:r>
              <a:rPr lang="en-US"/>
              <a:t>Click to edit Master text styles</a:t>
            </a:r>
          </a:p>
        </p:txBody>
      </p:sp>
      <p:sp>
        <p:nvSpPr>
          <p:cNvPr id="5" name="Date Placeholder 4"/>
          <p:cNvSpPr>
            <a:spLocks noGrp="1"/>
          </p:cNvSpPr>
          <p:nvPr>
            <p:ph type="dt" sz="half" idx="10"/>
          </p:nvPr>
        </p:nvSpPr>
        <p:spPr/>
        <p:txBody>
          <a:bodyPr/>
          <a:lstStyle/>
          <a:p>
            <a:fld id="{B4DAFE1D-4F19-4092-BFE1-2C987A1AB5D4}" type="datetimeFigureOut">
              <a:rPr lang="en-US" smtClean="0"/>
              <a:t>4/25/2024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992248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340" y="1212603"/>
            <a:ext cx="19248120" cy="5046663"/>
          </a:xfrm>
          <a:prstGeom prst="rect">
            <a:avLst/>
          </a:prstGeom>
        </p:spPr>
        <p:txBody>
          <a:bodyPr vert="horz" lIns="295232" tIns="147616" rIns="295232" bIns="147616" rtlCol="0" anchor="ctr">
            <a:normAutofit/>
          </a:bodyPr>
          <a:lstStyle/>
          <a:p>
            <a:r>
              <a:rPr lang="en-US"/>
              <a:t>Click to edit Master title style</a:t>
            </a:r>
          </a:p>
        </p:txBody>
      </p:sp>
      <p:sp>
        <p:nvSpPr>
          <p:cNvPr id="3" name="Text Placeholder 2"/>
          <p:cNvSpPr>
            <a:spLocks noGrp="1"/>
          </p:cNvSpPr>
          <p:nvPr>
            <p:ph type="body" idx="1"/>
          </p:nvPr>
        </p:nvSpPr>
        <p:spPr>
          <a:xfrm>
            <a:off x="1069340" y="7065330"/>
            <a:ext cx="19248120" cy="19983384"/>
          </a:xfrm>
          <a:prstGeom prst="rect">
            <a:avLst/>
          </a:prstGeom>
        </p:spPr>
        <p:txBody>
          <a:bodyPr vert="horz" lIns="295232" tIns="147616" rIns="295232" bIns="14761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69340" y="28065053"/>
            <a:ext cx="4990253" cy="1612128"/>
          </a:xfrm>
          <a:prstGeom prst="rect">
            <a:avLst/>
          </a:prstGeom>
        </p:spPr>
        <p:txBody>
          <a:bodyPr vert="horz" lIns="295232" tIns="147616" rIns="295232" bIns="147616" rtlCol="0" anchor="ctr"/>
          <a:lstStyle>
            <a:lvl1pPr algn="l">
              <a:defRPr sz="3900">
                <a:solidFill>
                  <a:schemeClr val="tx1">
                    <a:tint val="75000"/>
                  </a:schemeClr>
                </a:solidFill>
              </a:defRPr>
            </a:lvl1pPr>
          </a:lstStyle>
          <a:p>
            <a:fld id="{B4DAFE1D-4F19-4092-BFE1-2C987A1AB5D4}" type="datetimeFigureOut">
              <a:rPr lang="en-US" smtClean="0"/>
              <a:t>4/25/2024</a:t>
            </a:fld>
            <a:endParaRPr lang="en-US"/>
          </a:p>
        </p:txBody>
      </p:sp>
      <p:sp>
        <p:nvSpPr>
          <p:cNvPr id="5" name="Footer Placeholder 4"/>
          <p:cNvSpPr>
            <a:spLocks noGrp="1"/>
          </p:cNvSpPr>
          <p:nvPr>
            <p:ph type="ftr" sz="quarter" idx="3"/>
          </p:nvPr>
        </p:nvSpPr>
        <p:spPr>
          <a:xfrm>
            <a:off x="7307157" y="28065053"/>
            <a:ext cx="6772487" cy="1612128"/>
          </a:xfrm>
          <a:prstGeom prst="rect">
            <a:avLst/>
          </a:prstGeom>
        </p:spPr>
        <p:txBody>
          <a:bodyPr vert="horz" lIns="295232" tIns="147616" rIns="295232" bIns="147616" rtlCol="0" anchor="ctr"/>
          <a:lstStyle>
            <a:lvl1pPr algn="ctr">
              <a:defRPr sz="3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327207" y="28065053"/>
            <a:ext cx="4990253" cy="1612128"/>
          </a:xfrm>
          <a:prstGeom prst="rect">
            <a:avLst/>
          </a:prstGeom>
        </p:spPr>
        <p:txBody>
          <a:bodyPr vert="horz" lIns="295232" tIns="147616" rIns="295232" bIns="147616" rtlCol="0" anchor="ctr"/>
          <a:lstStyle>
            <a:lvl1pPr algn="r">
              <a:defRPr sz="3900">
                <a:solidFill>
                  <a:schemeClr val="tx1">
                    <a:tint val="75000"/>
                  </a:schemeClr>
                </a:solidFill>
              </a:defRPr>
            </a:lvl1pPr>
          </a:lstStyle>
          <a:p>
            <a:fld id="{42CF68B0-BEC5-4B9B-9AFC-57295D942F08}" type="slidenum">
              <a:rPr lang="en-US" smtClean="0"/>
              <a:t>‹#›</a:t>
            </a:fld>
            <a:endParaRPr lang="en-US"/>
          </a:p>
        </p:txBody>
      </p:sp>
    </p:spTree>
    <p:extLst>
      <p:ext uri="{BB962C8B-B14F-4D97-AF65-F5344CB8AC3E}">
        <p14:creationId xmlns:p14="http://schemas.microsoft.com/office/powerpoint/2010/main" val="627648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952323" rtl="0" eaLnBrk="1" latinLnBrk="0" hangingPunct="1">
        <a:spcBef>
          <a:spcPct val="0"/>
        </a:spcBef>
        <a:buNone/>
        <a:defRPr sz="14200" kern="1200">
          <a:solidFill>
            <a:schemeClr val="tx1"/>
          </a:solidFill>
          <a:latin typeface="+mj-lt"/>
          <a:ea typeface="+mj-ea"/>
          <a:cs typeface="+mj-cs"/>
        </a:defRPr>
      </a:lvl1pPr>
    </p:titleStyle>
    <p:bodyStyle>
      <a:lvl1pPr marL="1107121" indent="-1107121" algn="l" defTabSz="2952323" rtl="0" eaLnBrk="1" latinLnBrk="0" hangingPunct="1">
        <a:spcBef>
          <a:spcPct val="20000"/>
        </a:spcBef>
        <a:buFont typeface="Arial" pitchFamily="34" charset="0"/>
        <a:buChar char="•"/>
        <a:defRPr sz="10300" kern="1200">
          <a:solidFill>
            <a:schemeClr val="tx1"/>
          </a:solidFill>
          <a:latin typeface="+mn-lt"/>
          <a:ea typeface="+mn-ea"/>
          <a:cs typeface="+mn-cs"/>
        </a:defRPr>
      </a:lvl1pPr>
      <a:lvl2pPr marL="2398763" indent="-922601" algn="l" defTabSz="2952323" rtl="0" eaLnBrk="1" latinLnBrk="0" hangingPunct="1">
        <a:spcBef>
          <a:spcPct val="20000"/>
        </a:spcBef>
        <a:buFont typeface="Arial" pitchFamily="34" charset="0"/>
        <a:buChar char="–"/>
        <a:defRPr sz="9000" kern="1200">
          <a:solidFill>
            <a:schemeClr val="tx1"/>
          </a:solidFill>
          <a:latin typeface="+mn-lt"/>
          <a:ea typeface="+mn-ea"/>
          <a:cs typeface="+mn-cs"/>
        </a:defRPr>
      </a:lvl2pPr>
      <a:lvl3pPr marL="3690404" indent="-738081" algn="l" defTabSz="2952323" rtl="0" eaLnBrk="1" latinLnBrk="0" hangingPunct="1">
        <a:spcBef>
          <a:spcPct val="20000"/>
        </a:spcBef>
        <a:buFont typeface="Arial" pitchFamily="34" charset="0"/>
        <a:buChar char="•"/>
        <a:defRPr sz="7700" kern="1200">
          <a:solidFill>
            <a:schemeClr val="tx1"/>
          </a:solidFill>
          <a:latin typeface="+mn-lt"/>
          <a:ea typeface="+mn-ea"/>
          <a:cs typeface="+mn-cs"/>
        </a:defRPr>
      </a:lvl3pPr>
      <a:lvl4pPr marL="5166566"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4pPr>
      <a:lvl5pPr marL="6642727"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5pPr>
      <a:lvl6pPr marL="8118889"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6pPr>
      <a:lvl7pPr marL="9595051"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7pPr>
      <a:lvl8pPr marL="11071212"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8pPr>
      <a:lvl9pPr marL="12547374"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9pPr>
    </p:bodyStyle>
    <p:otherStyle>
      <a:defPPr>
        <a:defRPr lang="en-US"/>
      </a:defPPr>
      <a:lvl1pPr marL="0" algn="l" defTabSz="2952323" rtl="0" eaLnBrk="1" latinLnBrk="0" hangingPunct="1">
        <a:defRPr sz="5800" kern="1200">
          <a:solidFill>
            <a:schemeClr val="tx1"/>
          </a:solidFill>
          <a:latin typeface="+mn-lt"/>
          <a:ea typeface="+mn-ea"/>
          <a:cs typeface="+mn-cs"/>
        </a:defRPr>
      </a:lvl1pPr>
      <a:lvl2pPr marL="1476162" algn="l" defTabSz="2952323" rtl="0" eaLnBrk="1" latinLnBrk="0" hangingPunct="1">
        <a:defRPr sz="5800" kern="1200">
          <a:solidFill>
            <a:schemeClr val="tx1"/>
          </a:solidFill>
          <a:latin typeface="+mn-lt"/>
          <a:ea typeface="+mn-ea"/>
          <a:cs typeface="+mn-cs"/>
        </a:defRPr>
      </a:lvl2pPr>
      <a:lvl3pPr marL="2952323" algn="l" defTabSz="2952323" rtl="0" eaLnBrk="1" latinLnBrk="0" hangingPunct="1">
        <a:defRPr sz="5800" kern="1200">
          <a:solidFill>
            <a:schemeClr val="tx1"/>
          </a:solidFill>
          <a:latin typeface="+mn-lt"/>
          <a:ea typeface="+mn-ea"/>
          <a:cs typeface="+mn-cs"/>
        </a:defRPr>
      </a:lvl3pPr>
      <a:lvl4pPr marL="4428485" algn="l" defTabSz="2952323" rtl="0" eaLnBrk="1" latinLnBrk="0" hangingPunct="1">
        <a:defRPr sz="5800" kern="1200">
          <a:solidFill>
            <a:schemeClr val="tx1"/>
          </a:solidFill>
          <a:latin typeface="+mn-lt"/>
          <a:ea typeface="+mn-ea"/>
          <a:cs typeface="+mn-cs"/>
        </a:defRPr>
      </a:lvl4pPr>
      <a:lvl5pPr marL="5904647" algn="l" defTabSz="2952323" rtl="0" eaLnBrk="1" latinLnBrk="0" hangingPunct="1">
        <a:defRPr sz="5800" kern="1200">
          <a:solidFill>
            <a:schemeClr val="tx1"/>
          </a:solidFill>
          <a:latin typeface="+mn-lt"/>
          <a:ea typeface="+mn-ea"/>
          <a:cs typeface="+mn-cs"/>
        </a:defRPr>
      </a:lvl5pPr>
      <a:lvl6pPr marL="7380808" algn="l" defTabSz="2952323" rtl="0" eaLnBrk="1" latinLnBrk="0" hangingPunct="1">
        <a:defRPr sz="5800" kern="1200">
          <a:solidFill>
            <a:schemeClr val="tx1"/>
          </a:solidFill>
          <a:latin typeface="+mn-lt"/>
          <a:ea typeface="+mn-ea"/>
          <a:cs typeface="+mn-cs"/>
        </a:defRPr>
      </a:lvl6pPr>
      <a:lvl7pPr marL="8856970" algn="l" defTabSz="2952323" rtl="0" eaLnBrk="1" latinLnBrk="0" hangingPunct="1">
        <a:defRPr sz="5800" kern="1200">
          <a:solidFill>
            <a:schemeClr val="tx1"/>
          </a:solidFill>
          <a:latin typeface="+mn-lt"/>
          <a:ea typeface="+mn-ea"/>
          <a:cs typeface="+mn-cs"/>
        </a:defRPr>
      </a:lvl7pPr>
      <a:lvl8pPr marL="10333131" algn="l" defTabSz="2952323" rtl="0" eaLnBrk="1" latinLnBrk="0" hangingPunct="1">
        <a:defRPr sz="5800" kern="1200">
          <a:solidFill>
            <a:schemeClr val="tx1"/>
          </a:solidFill>
          <a:latin typeface="+mn-lt"/>
          <a:ea typeface="+mn-ea"/>
          <a:cs typeface="+mn-cs"/>
        </a:defRPr>
      </a:lvl8pPr>
      <a:lvl9pPr marL="11809293" algn="l" defTabSz="2952323"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02583" y="3717278"/>
            <a:ext cx="12791743" cy="830997"/>
          </a:xfrm>
          <a:prstGeom prst="rect">
            <a:avLst/>
          </a:prstGeom>
          <a:noFill/>
        </p:spPr>
        <p:txBody>
          <a:bodyPr wrap="square" rtlCol="0">
            <a:spAutoFit/>
          </a:bodyPr>
          <a:lstStyle/>
          <a:p>
            <a:pPr algn="ctr"/>
            <a:r>
              <a:rPr lang="en-US" sz="4800" dirty="0">
                <a:solidFill>
                  <a:srgbClr val="002060"/>
                </a:solidFill>
              </a:rPr>
              <a:t>TITLE OF </a:t>
            </a:r>
            <a:r>
              <a:rPr lang="tr-TR" sz="4800" dirty="0">
                <a:solidFill>
                  <a:srgbClr val="002060"/>
                </a:solidFill>
              </a:rPr>
              <a:t>POSTER</a:t>
            </a:r>
            <a:endParaRPr lang="en-US" sz="4800" dirty="0">
              <a:solidFill>
                <a:srgbClr val="002060"/>
              </a:solidFill>
            </a:endParaRPr>
          </a:p>
        </p:txBody>
      </p:sp>
      <p:sp>
        <p:nvSpPr>
          <p:cNvPr id="5" name="TextBox 4"/>
          <p:cNvSpPr txBox="1"/>
          <p:nvPr/>
        </p:nvSpPr>
        <p:spPr>
          <a:xfrm>
            <a:off x="3910037" y="4457683"/>
            <a:ext cx="12791742" cy="954107"/>
          </a:xfrm>
          <a:prstGeom prst="rect">
            <a:avLst/>
          </a:prstGeom>
          <a:noFill/>
        </p:spPr>
        <p:txBody>
          <a:bodyPr wrap="square" rtlCol="0">
            <a:spAutoFit/>
          </a:bodyPr>
          <a:lstStyle/>
          <a:p>
            <a:pPr algn="ctr"/>
            <a:r>
              <a:rPr lang="tr-TR" sz="2800" dirty="0"/>
              <a:t>Author(s) </a:t>
            </a:r>
            <a:r>
              <a:rPr lang="en-US" sz="2800" dirty="0"/>
              <a:t>Name</a:t>
            </a:r>
            <a:r>
              <a:rPr lang="tr-TR" sz="2800" dirty="0"/>
              <a:t>(s) SURNAME(s)</a:t>
            </a:r>
            <a:endParaRPr lang="en-US" sz="2800" dirty="0"/>
          </a:p>
          <a:p>
            <a:pPr algn="ctr"/>
            <a:r>
              <a:rPr lang="tr-TR" sz="2800" dirty="0"/>
              <a:t>Address</a:t>
            </a:r>
            <a:endParaRPr lang="en-US" sz="2800" dirty="0"/>
          </a:p>
        </p:txBody>
      </p:sp>
      <p:sp>
        <p:nvSpPr>
          <p:cNvPr id="7" name="TextBox 6"/>
          <p:cNvSpPr txBox="1"/>
          <p:nvPr/>
        </p:nvSpPr>
        <p:spPr>
          <a:xfrm>
            <a:off x="695007" y="28207117"/>
            <a:ext cx="19981824" cy="1446550"/>
          </a:xfrm>
          <a:prstGeom prst="rect">
            <a:avLst/>
          </a:prstGeom>
          <a:solidFill>
            <a:schemeClr val="tx2">
              <a:lumMod val="20000"/>
              <a:lumOff val="80000"/>
            </a:schemeClr>
          </a:solidFill>
        </p:spPr>
        <p:txBody>
          <a:bodyPr wrap="square" rtlCol="0">
            <a:spAutoFit/>
          </a:bodyPr>
          <a:lstStyle/>
          <a:p>
            <a:r>
              <a:rPr lang="en-US" sz="4000" dirty="0">
                <a:solidFill>
                  <a:srgbClr val="002060"/>
                </a:solidFill>
              </a:rPr>
              <a:t>Acknowledgements</a:t>
            </a:r>
          </a:p>
          <a:p>
            <a:pPr algn="just"/>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endParaRPr lang="en-US" dirty="0"/>
          </a:p>
        </p:txBody>
      </p:sp>
      <p:sp>
        <p:nvSpPr>
          <p:cNvPr id="8" name="TextBox 7"/>
          <p:cNvSpPr txBox="1"/>
          <p:nvPr/>
        </p:nvSpPr>
        <p:spPr>
          <a:xfrm>
            <a:off x="708495" y="5465941"/>
            <a:ext cx="13657313" cy="4031873"/>
          </a:xfrm>
          <a:prstGeom prst="rect">
            <a:avLst/>
          </a:prstGeom>
          <a:noFill/>
        </p:spPr>
        <p:txBody>
          <a:bodyPr wrap="square" rtlCol="0">
            <a:spAutoFit/>
          </a:bodyPr>
          <a:lstStyle/>
          <a:p>
            <a:r>
              <a:rPr lang="en-US" sz="4000" dirty="0">
                <a:solidFill>
                  <a:srgbClr val="002060"/>
                </a:solidFill>
              </a:rPr>
              <a:t>Introduction</a:t>
            </a:r>
          </a:p>
          <a:p>
            <a:pPr algn="just"/>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r>
              <a:rPr lang="tr-TR" sz="2400" dirty="0"/>
              <a:t> </a:t>
            </a:r>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r>
              <a:rPr lang="tr-TR" sz="2400" dirty="0"/>
              <a:t> </a:t>
            </a:r>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r>
              <a:rPr lang="tr-TR" sz="2400" dirty="0"/>
              <a:t> </a:t>
            </a:r>
            <a:r>
              <a:rPr lang="en-US" sz="2400" dirty="0"/>
              <a:t>here your text here your text here your text here  your text here your text here your text here your text here</a:t>
            </a:r>
          </a:p>
        </p:txBody>
      </p:sp>
      <p:sp>
        <p:nvSpPr>
          <p:cNvPr id="9" name="TextBox 8"/>
          <p:cNvSpPr txBox="1"/>
          <p:nvPr/>
        </p:nvSpPr>
        <p:spPr>
          <a:xfrm>
            <a:off x="4644728" y="22322778"/>
            <a:ext cx="16057785" cy="4770537"/>
          </a:xfrm>
          <a:prstGeom prst="rect">
            <a:avLst/>
          </a:prstGeom>
          <a:noFill/>
        </p:spPr>
        <p:txBody>
          <a:bodyPr wrap="square" rtlCol="0">
            <a:spAutoFit/>
          </a:bodyPr>
          <a:lstStyle/>
          <a:p>
            <a:r>
              <a:rPr lang="tr-TR" sz="4000" dirty="0">
                <a:solidFill>
                  <a:srgbClr val="002060"/>
                </a:solidFill>
              </a:rPr>
              <a:t>Discussions &amp; </a:t>
            </a:r>
            <a:r>
              <a:rPr lang="en-US" sz="4000" dirty="0">
                <a:solidFill>
                  <a:srgbClr val="002060"/>
                </a:solidFill>
              </a:rPr>
              <a:t>Conclusion</a:t>
            </a:r>
            <a:r>
              <a:rPr lang="tr-TR" sz="4000" dirty="0">
                <a:solidFill>
                  <a:srgbClr val="002060"/>
                </a:solidFill>
              </a:rPr>
              <a:t>s</a:t>
            </a:r>
            <a:endParaRPr lang="en-US" sz="4000" dirty="0">
              <a:solidFill>
                <a:srgbClr val="002060"/>
              </a:solidFill>
            </a:endParaRPr>
          </a:p>
          <a:p>
            <a:pPr algn="just"/>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r>
              <a:rPr lang="tr-TR" sz="2400" dirty="0"/>
              <a:t> </a:t>
            </a:r>
            <a:r>
              <a:rPr lang="en-US" sz="2400" dirty="0"/>
              <a:t>your text here  your text here   </a:t>
            </a:r>
            <a:endParaRPr lang="tr-TR" sz="2400" dirty="0"/>
          </a:p>
          <a:p>
            <a:pPr algn="just"/>
            <a:r>
              <a:rPr lang="en-US" sz="2400" dirty="0"/>
              <a:t>your text here  your text here  your text here your text here your text here your text here your text here your text here  your text here</a:t>
            </a:r>
            <a:r>
              <a:rPr lang="tr-TR" sz="2400" dirty="0"/>
              <a:t> </a:t>
            </a:r>
            <a:r>
              <a:rPr lang="en-US" sz="2400" dirty="0"/>
              <a:t>your text here   your text here  your text here  your text here your text here your text here your text here your text here your text here  your text here</a:t>
            </a:r>
          </a:p>
          <a:p>
            <a:pPr algn="just"/>
            <a:r>
              <a:rPr lang="en-US" sz="2400" dirty="0"/>
              <a:t>your text here   your text here  your text here  your text here your text here your text here your text here your text here your text here  your text here</a:t>
            </a:r>
          </a:p>
          <a:p>
            <a:pPr algn="just"/>
            <a:r>
              <a:rPr lang="en-US" sz="2400" dirty="0"/>
              <a:t>your text here   your text here  your text here  your text here your text here your text here your text here your text here your text here  your text here</a:t>
            </a:r>
            <a:r>
              <a:rPr lang="tr-TR" sz="2400" dirty="0"/>
              <a:t> </a:t>
            </a:r>
            <a:r>
              <a:rPr lang="en-US" sz="2400" dirty="0"/>
              <a:t>your text here   your text here  your text here  your text here your text here your text here your text here your text here your text here  your text here</a:t>
            </a:r>
            <a:endParaRPr lang="en-US" dirty="0"/>
          </a:p>
        </p:txBody>
      </p:sp>
      <p:sp>
        <p:nvSpPr>
          <p:cNvPr id="10" name="TextBox 9"/>
          <p:cNvSpPr txBox="1"/>
          <p:nvPr/>
        </p:nvSpPr>
        <p:spPr>
          <a:xfrm>
            <a:off x="711198" y="17228219"/>
            <a:ext cx="12214450" cy="5139869"/>
          </a:xfrm>
          <a:prstGeom prst="rect">
            <a:avLst/>
          </a:prstGeom>
          <a:noFill/>
        </p:spPr>
        <p:txBody>
          <a:bodyPr wrap="square" rtlCol="0">
            <a:spAutoFit/>
          </a:bodyPr>
          <a:lstStyle/>
          <a:p>
            <a:r>
              <a:rPr lang="pl-PL" sz="4000" dirty="0">
                <a:solidFill>
                  <a:srgbClr val="002060"/>
                </a:solidFill>
              </a:rPr>
              <a:t>Case </a:t>
            </a:r>
            <a:r>
              <a:rPr lang="pl-PL" sz="4000" dirty="0" err="1">
                <a:solidFill>
                  <a:srgbClr val="002060"/>
                </a:solidFill>
              </a:rPr>
              <a:t>Studies</a:t>
            </a:r>
            <a:r>
              <a:rPr lang="pl-PL" sz="4000" dirty="0">
                <a:solidFill>
                  <a:srgbClr val="002060"/>
                </a:solidFill>
              </a:rPr>
              <a:t> and </a:t>
            </a:r>
            <a:r>
              <a:rPr lang="en-US" sz="4000" dirty="0">
                <a:solidFill>
                  <a:srgbClr val="002060"/>
                </a:solidFill>
              </a:rPr>
              <a:t>Results</a:t>
            </a:r>
          </a:p>
          <a:p>
            <a:pPr algn="just"/>
            <a:r>
              <a:rPr lang="en-US" sz="2400" dirty="0"/>
              <a:t>your text here  your text here   your text here  your text here  your text here your your text here  your text here   your text here  your text here  your your text here  your text here   your text here  your text here  your text here your </a:t>
            </a:r>
          </a:p>
          <a:p>
            <a:pPr marL="457200" indent="-457200" algn="just">
              <a:buFont typeface="+mj-lt"/>
              <a:buAutoNum type="arabicPeriod"/>
            </a:pPr>
            <a:r>
              <a:rPr lang="en-US" sz="2400" dirty="0"/>
              <a:t>text here your text here </a:t>
            </a:r>
          </a:p>
          <a:p>
            <a:pPr marL="457200" indent="-457200" algn="just">
              <a:buFont typeface="+mj-lt"/>
              <a:buAutoNum type="arabicPeriod"/>
            </a:pPr>
            <a:r>
              <a:rPr lang="en-US" sz="2400" dirty="0"/>
              <a:t>your text here </a:t>
            </a:r>
          </a:p>
          <a:p>
            <a:pPr marL="457200" indent="-457200" algn="just">
              <a:buFont typeface="+mj-lt"/>
              <a:buAutoNum type="arabicPeriod"/>
            </a:pPr>
            <a:r>
              <a:rPr lang="en-US" sz="2400" dirty="0"/>
              <a:t>your text here your text </a:t>
            </a:r>
            <a:endParaRPr lang="tr-TR" sz="2400" dirty="0"/>
          </a:p>
          <a:p>
            <a:pPr algn="just"/>
            <a:r>
              <a:rPr lang="en-US" sz="2400" dirty="0"/>
              <a:t>your text here  your text here   your text here  your text here  your text here your </a:t>
            </a:r>
            <a:r>
              <a:rPr lang="en-US" sz="2400" dirty="0" err="1"/>
              <a:t>your</a:t>
            </a:r>
            <a:r>
              <a:rPr lang="en-US" sz="2400" dirty="0"/>
              <a:t> text here  your text here   your text here  your text here  your </a:t>
            </a:r>
            <a:r>
              <a:rPr lang="en-US" sz="2400" dirty="0" err="1"/>
              <a:t>your</a:t>
            </a:r>
            <a:r>
              <a:rPr lang="en-US" sz="2400" dirty="0"/>
              <a:t> text here  your text here   your text here  your text here  your text here your here your text here your text here your text here your text here your text here your text here</a:t>
            </a:r>
          </a:p>
          <a:p>
            <a:pPr algn="just"/>
            <a:endParaRPr lang="en-US" sz="2400" dirty="0"/>
          </a:p>
          <a:p>
            <a:pPr algn="just"/>
            <a:endParaRPr lang="en-US" sz="2400" dirty="0"/>
          </a:p>
        </p:txBody>
      </p:sp>
      <p:sp>
        <p:nvSpPr>
          <p:cNvPr id="14" name="TextBox 13"/>
          <p:cNvSpPr txBox="1"/>
          <p:nvPr/>
        </p:nvSpPr>
        <p:spPr>
          <a:xfrm>
            <a:off x="695007" y="9662630"/>
            <a:ext cx="19981825" cy="3662541"/>
          </a:xfrm>
          <a:prstGeom prst="rect">
            <a:avLst/>
          </a:prstGeom>
          <a:noFill/>
        </p:spPr>
        <p:txBody>
          <a:bodyPr wrap="square" rtlCol="0">
            <a:spAutoFit/>
          </a:bodyPr>
          <a:lstStyle/>
          <a:p>
            <a:r>
              <a:rPr lang="tr-TR" sz="4000" dirty="0">
                <a:solidFill>
                  <a:srgbClr val="002060"/>
                </a:solidFill>
              </a:rPr>
              <a:t>Material and Methods</a:t>
            </a:r>
            <a:endParaRPr lang="en-US" sz="4000" dirty="0">
              <a:solidFill>
                <a:srgbClr val="002060"/>
              </a:solidFill>
            </a:endParaRPr>
          </a:p>
          <a:p>
            <a:pPr algn="just"/>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r>
              <a:rPr lang="pl-PL" sz="2400" dirty="0"/>
              <a:t> </a:t>
            </a:r>
            <a:r>
              <a:rPr lang="en-US" sz="2400" dirty="0"/>
              <a:t>here your text here your text here your text here your text here your text here your text here</a:t>
            </a:r>
            <a:r>
              <a:rPr lang="pl-PL" sz="2400" dirty="0"/>
              <a:t> </a:t>
            </a:r>
            <a:r>
              <a:rPr lang="en-US" sz="2400" dirty="0"/>
              <a:t>text here your text here your text here your text here your text here your text here</a:t>
            </a:r>
            <a:r>
              <a:rPr lang="pl-PL" sz="2400" dirty="0"/>
              <a:t> </a:t>
            </a:r>
            <a:r>
              <a:rPr lang="en-US" sz="2400" dirty="0"/>
              <a:t>here your text here your text here your text here your text here your text here your text here</a:t>
            </a:r>
            <a:r>
              <a:rPr lang="pl-PL" sz="2400" dirty="0"/>
              <a:t> </a:t>
            </a:r>
            <a:r>
              <a:rPr lang="en-US" sz="2400" dirty="0"/>
              <a:t>text here your text here your text here your text here your text here your text here</a:t>
            </a:r>
            <a:r>
              <a:rPr lang="pl-PL" sz="2400" dirty="0"/>
              <a:t> </a:t>
            </a:r>
            <a:r>
              <a:rPr lang="en-US" sz="2400" dirty="0"/>
              <a:t>here your text here your text here your text here your text here your text here your text here</a:t>
            </a:r>
            <a:r>
              <a:rPr lang="pl-PL" sz="2400" dirty="0"/>
              <a:t> </a:t>
            </a:r>
            <a:r>
              <a:rPr lang="en-US" sz="2400" dirty="0"/>
              <a:t>text here your text here your text here your text here your text here your text here</a:t>
            </a:r>
            <a:r>
              <a:rPr lang="pl-PL" sz="2400" dirty="0"/>
              <a:t> </a:t>
            </a:r>
            <a:r>
              <a:rPr lang="en-US" sz="2400" dirty="0"/>
              <a:t>here your text here your text here your text here your text here your text here your text here</a:t>
            </a:r>
          </a:p>
          <a:p>
            <a:pPr algn="just"/>
            <a:endParaRPr lang="en-US" sz="2400" dirty="0"/>
          </a:p>
          <a:p>
            <a:pPr algn="just"/>
            <a:endParaRPr lang="en-US" sz="2400" dirty="0"/>
          </a:p>
        </p:txBody>
      </p:sp>
      <p:cxnSp>
        <p:nvCxnSpPr>
          <p:cNvPr id="27" name="Straight Connector 26"/>
          <p:cNvCxnSpPr/>
          <p:nvPr/>
        </p:nvCxnSpPr>
        <p:spPr>
          <a:xfrm flipV="1">
            <a:off x="701279" y="5455023"/>
            <a:ext cx="20016800" cy="7200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flipV="1">
            <a:off x="829728" y="9379355"/>
            <a:ext cx="20016800" cy="7200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flipV="1">
            <a:off x="828304" y="16580147"/>
            <a:ext cx="20016800" cy="7200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flipV="1">
            <a:off x="828304" y="21764731"/>
            <a:ext cx="20016800" cy="7200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flipV="1">
            <a:off x="828304" y="27530645"/>
            <a:ext cx="20016800" cy="7200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18074937" y="1889150"/>
            <a:ext cx="2520280" cy="1384995"/>
          </a:xfrm>
          <a:prstGeom prst="rect">
            <a:avLst/>
          </a:prstGeom>
          <a:noFill/>
        </p:spPr>
        <p:txBody>
          <a:bodyPr wrap="square" rtlCol="0">
            <a:spAutoFit/>
          </a:bodyPr>
          <a:lstStyle/>
          <a:p>
            <a:pPr algn="ctr"/>
            <a:r>
              <a:rPr lang="tr-TR" sz="2800" dirty="0"/>
              <a:t>LOGO / Name</a:t>
            </a:r>
          </a:p>
          <a:p>
            <a:pPr algn="ctr"/>
            <a:r>
              <a:rPr lang="tr-TR" sz="2800" dirty="0"/>
              <a:t>of</a:t>
            </a:r>
          </a:p>
          <a:p>
            <a:pPr algn="ctr"/>
            <a:r>
              <a:rPr lang="tr-TR" sz="2800" dirty="0"/>
              <a:t>Univ./Institute</a:t>
            </a:r>
            <a:endParaRPr lang="en-US" sz="2800" dirty="0"/>
          </a:p>
        </p:txBody>
      </p:sp>
      <p:pic>
        <p:nvPicPr>
          <p:cNvPr id="3" name="Obraz 2"/>
          <p:cNvPicPr>
            <a:picLocks noChangeAspect="1"/>
          </p:cNvPicPr>
          <p:nvPr/>
        </p:nvPicPr>
        <p:blipFill>
          <a:blip r:embed="rId2"/>
          <a:stretch>
            <a:fillRect/>
          </a:stretch>
        </p:blipFill>
        <p:spPr>
          <a:xfrm>
            <a:off x="14617119" y="6006987"/>
            <a:ext cx="5978098" cy="2983035"/>
          </a:xfrm>
          <a:prstGeom prst="rect">
            <a:avLst/>
          </a:prstGeom>
        </p:spPr>
      </p:pic>
      <p:pic>
        <p:nvPicPr>
          <p:cNvPr id="11" name="Obraz 10"/>
          <p:cNvPicPr>
            <a:picLocks noChangeAspect="1"/>
          </p:cNvPicPr>
          <p:nvPr/>
        </p:nvPicPr>
        <p:blipFill>
          <a:blip r:embed="rId3"/>
          <a:stretch>
            <a:fillRect/>
          </a:stretch>
        </p:blipFill>
        <p:spPr>
          <a:xfrm>
            <a:off x="823828" y="13017228"/>
            <a:ext cx="19981092" cy="3206655"/>
          </a:xfrm>
          <a:prstGeom prst="rect">
            <a:avLst/>
          </a:prstGeom>
        </p:spPr>
      </p:pic>
      <p:pic>
        <p:nvPicPr>
          <p:cNvPr id="13" name="Obraz 12"/>
          <p:cNvPicPr>
            <a:picLocks noChangeAspect="1"/>
          </p:cNvPicPr>
          <p:nvPr/>
        </p:nvPicPr>
        <p:blipFill>
          <a:blip r:embed="rId2"/>
          <a:stretch>
            <a:fillRect/>
          </a:stretch>
        </p:blipFill>
        <p:spPr>
          <a:xfrm>
            <a:off x="12955949" y="17390598"/>
            <a:ext cx="7848971" cy="3916589"/>
          </a:xfrm>
          <a:prstGeom prst="rect">
            <a:avLst/>
          </a:prstGeom>
        </p:spPr>
      </p:pic>
      <p:pic>
        <p:nvPicPr>
          <p:cNvPr id="15" name="Obraz 14"/>
          <p:cNvPicPr>
            <a:picLocks noChangeAspect="1"/>
          </p:cNvPicPr>
          <p:nvPr/>
        </p:nvPicPr>
        <p:blipFill>
          <a:blip r:embed="rId4"/>
          <a:stretch>
            <a:fillRect/>
          </a:stretch>
        </p:blipFill>
        <p:spPr>
          <a:xfrm>
            <a:off x="878272" y="22383843"/>
            <a:ext cx="3576811" cy="4648406"/>
          </a:xfrm>
          <a:prstGeom prst="rect">
            <a:avLst/>
          </a:prstGeom>
        </p:spPr>
      </p:pic>
      <p:pic>
        <p:nvPicPr>
          <p:cNvPr id="6" name="Obraz 5"/>
          <p:cNvPicPr>
            <a:picLocks noChangeAspect="1"/>
          </p:cNvPicPr>
          <p:nvPr/>
        </p:nvPicPr>
        <p:blipFill>
          <a:blip r:embed="rId5"/>
          <a:stretch>
            <a:fillRect/>
          </a:stretch>
        </p:blipFill>
        <p:spPr>
          <a:xfrm>
            <a:off x="324248" y="-542881"/>
            <a:ext cx="15625736" cy="2567190"/>
          </a:xfrm>
          <a:prstGeom prst="rect">
            <a:avLst/>
          </a:prstGeom>
        </p:spPr>
      </p:pic>
      <p:sp>
        <p:nvSpPr>
          <p:cNvPr id="32" name="TextBox 3"/>
          <p:cNvSpPr txBox="1"/>
          <p:nvPr/>
        </p:nvSpPr>
        <p:spPr>
          <a:xfrm>
            <a:off x="3460928" y="1346313"/>
            <a:ext cx="14449981" cy="2492990"/>
          </a:xfrm>
          <a:prstGeom prst="rect">
            <a:avLst/>
          </a:prstGeom>
          <a:noFill/>
        </p:spPr>
        <p:txBody>
          <a:bodyPr wrap="square" rtlCol="0">
            <a:spAutoFit/>
          </a:bodyPr>
          <a:lstStyle/>
          <a:p>
            <a:pPr algn="ctr"/>
            <a:r>
              <a:rPr lang="en-US" sz="4000" b="1" dirty="0" smtClean="0">
                <a:solidFill>
                  <a:srgbClr val="002060"/>
                </a:solidFill>
              </a:rPr>
              <a:t>19 </a:t>
            </a:r>
            <a:r>
              <a:rPr lang="en-US" sz="4000" b="1" dirty="0">
                <a:solidFill>
                  <a:srgbClr val="002060"/>
                </a:solidFill>
              </a:rPr>
              <a:t>TH INTERNATIONAL COLLOQUIUM</a:t>
            </a:r>
          </a:p>
          <a:p>
            <a:pPr algn="ctr"/>
            <a:r>
              <a:rPr lang="en-US" sz="2400" b="1" dirty="0">
                <a:solidFill>
                  <a:srgbClr val="002060"/>
                </a:solidFill>
              </a:rPr>
              <a:t>Innovative Solutions in Sustainable Construction Management</a:t>
            </a:r>
          </a:p>
          <a:p>
            <a:pPr algn="ctr"/>
            <a:r>
              <a:rPr lang="en-US" sz="3200" b="1" dirty="0" smtClean="0">
                <a:solidFill>
                  <a:srgbClr val="002060"/>
                </a:solidFill>
              </a:rPr>
              <a:t>9TH </a:t>
            </a:r>
            <a:r>
              <a:rPr lang="en-US" sz="3200" b="1" dirty="0">
                <a:solidFill>
                  <a:srgbClr val="002060"/>
                </a:solidFill>
              </a:rPr>
              <a:t>MEETING OF EURO WORKING GROUP OPERATIONAL RESEARCH IN SUSTAINABLE DEVELOPMENT AND CIVIL ENGINEERING</a:t>
            </a:r>
          </a:p>
          <a:p>
            <a:pPr algn="ctr"/>
            <a:r>
              <a:rPr lang="en-US" sz="2800" b="1" dirty="0">
                <a:solidFill>
                  <a:srgbClr val="002060"/>
                </a:solidFill>
              </a:rPr>
              <a:t>MAY 28-29th 2024, Poznan, Poland</a:t>
            </a:r>
          </a:p>
        </p:txBody>
      </p:sp>
    </p:spTree>
    <p:extLst>
      <p:ext uri="{BB962C8B-B14F-4D97-AF65-F5344CB8AC3E}">
        <p14:creationId xmlns:p14="http://schemas.microsoft.com/office/powerpoint/2010/main" val="13199124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2525</TotalTime>
  <Words>792</Words>
  <Application>Microsoft Office PowerPoint</Application>
  <PresentationFormat>Niestandardowy</PresentationFormat>
  <Paragraphs>27</Paragraphs>
  <Slides>1</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1</vt:i4>
      </vt:variant>
    </vt:vector>
  </HeadingPairs>
  <TitlesOfParts>
    <vt:vector size="4" baseType="lpstr">
      <vt:lpstr>Arial</vt:lpstr>
      <vt:lpstr>Calibri</vt:lpstr>
      <vt:lpstr>Office Theme</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Mira</dc:creator>
  <cp:lastModifiedBy>Kinga</cp:lastModifiedBy>
  <cp:revision>45</cp:revision>
  <dcterms:created xsi:type="dcterms:W3CDTF">2013-02-11T11:53:56Z</dcterms:created>
  <dcterms:modified xsi:type="dcterms:W3CDTF">2024-04-25T07:57:24Z</dcterms:modified>
</cp:coreProperties>
</file>