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96" r:id="rId2"/>
    <p:sldId id="28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29" autoAdjust="0"/>
  </p:normalViewPr>
  <p:slideViewPr>
    <p:cSldViewPr>
      <p:cViewPr varScale="1">
        <p:scale>
          <a:sx n="106" d="100"/>
          <a:sy n="106" d="100"/>
        </p:scale>
        <p:origin x="15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97B8C-1F39-432A-8171-8C1DAA5F7E4E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E3247-55EE-4770-AB67-291347C27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4660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9FF90-E667-4EDC-AEA1-76ACB256C1DD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964F0-8789-4C65-A92F-6A7E7C1C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751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64F0-8789-4C65-A92F-6A7E7C1CDA70}" type="slidenum">
              <a:rPr lang="en-US" smtClean="0"/>
              <a:t>1</a:t>
            </a:fld>
            <a:endParaRPr lang="en-US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61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64F0-8789-4C65-A92F-6A7E7C1CDA70}" type="slidenum">
              <a:rPr lang="en-US" smtClean="0"/>
              <a:t>2</a:t>
            </a:fld>
            <a:endParaRPr lang="en-US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5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B9D71-1A52-415A-9043-8DACEB2B91D8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AFB-3066-4949-ACDC-17B2D2505CA1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AD997-299B-443E-9B29-B8312CA49565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55-4700-4DBE-BBAB-E13DBB07BE15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7E16-CADA-4E80-9FF9-D4171893BC4E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B9CC-E9EF-4505-92FC-197FCFD7D115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4F89-F92B-40CF-BC0A-38A1548EAFB0}" type="datetime1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7AEF-B42C-4C89-9A2C-8B6BA251913E}" type="datetime1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8CED-51B6-4DA4-B208-F283B53C86B3}" type="datetime1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ADE6-DB7F-4E46-ADE0-1633AA74512E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505-CA97-4F8C-9393-EDD05166CC74}" type="datetime1">
              <a:rPr lang="en-US" smtClean="0"/>
              <a:t>5/7/2024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Poznań 24.06.2017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11489F9-ED91-4B7A-B939-5C00285AE31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Poznań 24.06.2017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1386017-0DC6-400A-B957-550EFA756366}" type="datetime1">
              <a:rPr lang="en-US" smtClean="0"/>
              <a:t>5/7/2024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1658553"/>
            <a:ext cx="7543800" cy="2593975"/>
          </a:xfrm>
        </p:spPr>
        <p:txBody>
          <a:bodyPr/>
          <a:lstStyle/>
          <a:p>
            <a:r>
              <a:rPr lang="en-US" sz="3600" b="1" dirty="0"/>
              <a:t>Title</a:t>
            </a:r>
            <a:endParaRPr lang="en-US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358712" y="4860032"/>
            <a:ext cx="6461760" cy="17373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Affiliation</a:t>
            </a: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156176" y="6412686"/>
            <a:ext cx="227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Poznań 28-29.05.2024</a:t>
            </a:r>
            <a:endParaRPr lang="en-US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83568" y="1051049"/>
            <a:ext cx="7543800" cy="2593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7" name="Picture 2" descr="http://www.krasp.org.pl/pliki/9187d55041df22def18ca90a50c234e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9853" y1="47788" x2="49853" y2="47788"/>
                        <a14:foregroundMark x1="39233" y1="34513" x2="39233" y2="34513"/>
                        <a14:foregroundMark x1="31268" y1="23894" x2="56342" y2="48968"/>
                        <a14:foregroundMark x1="65782" y1="53097" x2="65782" y2="530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79181"/>
            <a:ext cx="1718171" cy="171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F77CB86-34AC-D223-DE06-968F74395B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" t="18615" r="-8558" b="12557"/>
          <a:stretch/>
        </p:blipFill>
        <p:spPr>
          <a:xfrm>
            <a:off x="251520" y="0"/>
            <a:ext cx="864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5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…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….</a:t>
            </a:r>
            <a:endParaRPr lang="en-US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7504" y="6419006"/>
            <a:ext cx="264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First </a:t>
            </a:r>
            <a:r>
              <a:rPr lang="pl-PL" dirty="0" err="1"/>
              <a:t>Name</a:t>
            </a:r>
            <a:r>
              <a:rPr lang="pl-PL" dirty="0"/>
              <a:t> and 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Name</a:t>
            </a:r>
            <a:endParaRPr lang="en-US" dirty="0"/>
          </a:p>
        </p:txBody>
      </p:sp>
      <p:sp>
        <p:nvSpPr>
          <p:cNvPr id="6" name="Prostokąt 5"/>
          <p:cNvSpPr/>
          <p:nvPr/>
        </p:nvSpPr>
        <p:spPr>
          <a:xfrm>
            <a:off x="6084168" y="6427484"/>
            <a:ext cx="227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Poznań 28-29.05.2024</a:t>
            </a:r>
            <a:endParaRPr lang="en-US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/>
          <a:srcRect l="1" t="18615" r="-8558" b="12557"/>
          <a:stretch/>
        </p:blipFill>
        <p:spPr>
          <a:xfrm>
            <a:off x="251520" y="0"/>
            <a:ext cx="864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9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3628</TotalTime>
  <Words>15</Words>
  <Application>Microsoft Office PowerPoint</Application>
  <PresentationFormat>Pokaz na ekranie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Przyleganie</vt:lpstr>
      <vt:lpstr>Title</vt:lpstr>
      <vt:lpstr>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ISSCM</dc:title>
  <dc:creator>PN</dc:creator>
  <cp:lastModifiedBy>Tomasz Wiatr</cp:lastModifiedBy>
  <cp:revision>105</cp:revision>
  <dcterms:created xsi:type="dcterms:W3CDTF">2014-12-05T12:07:35Z</dcterms:created>
  <dcterms:modified xsi:type="dcterms:W3CDTF">2024-05-07T16:50:57Z</dcterms:modified>
</cp:coreProperties>
</file>